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70"/>
  </p:notesMasterIdLst>
  <p:sldIdLst>
    <p:sldId id="457" r:id="rId2"/>
    <p:sldId id="458" r:id="rId3"/>
    <p:sldId id="459" r:id="rId4"/>
    <p:sldId id="460" r:id="rId5"/>
    <p:sldId id="461" r:id="rId6"/>
    <p:sldId id="463" r:id="rId7"/>
    <p:sldId id="355" r:id="rId8"/>
    <p:sldId id="356" r:id="rId9"/>
    <p:sldId id="357" r:id="rId10"/>
    <p:sldId id="358" r:id="rId11"/>
    <p:sldId id="359" r:id="rId12"/>
    <p:sldId id="360" r:id="rId13"/>
    <p:sldId id="361" r:id="rId14"/>
    <p:sldId id="298" r:id="rId15"/>
    <p:sldId id="370" r:id="rId16"/>
    <p:sldId id="269" r:id="rId17"/>
    <p:sldId id="353" r:id="rId18"/>
    <p:sldId id="429" r:id="rId19"/>
    <p:sldId id="431" r:id="rId20"/>
    <p:sldId id="432" r:id="rId21"/>
    <p:sldId id="433" r:id="rId22"/>
    <p:sldId id="436" r:id="rId23"/>
    <p:sldId id="440" r:id="rId24"/>
    <p:sldId id="441" r:id="rId25"/>
    <p:sldId id="442" r:id="rId26"/>
    <p:sldId id="443" r:id="rId27"/>
    <p:sldId id="444" r:id="rId28"/>
    <p:sldId id="445" r:id="rId29"/>
    <p:sldId id="446" r:id="rId30"/>
    <p:sldId id="448" r:id="rId31"/>
    <p:sldId id="449" r:id="rId32"/>
    <p:sldId id="450" r:id="rId33"/>
    <p:sldId id="451" r:id="rId34"/>
    <p:sldId id="453" r:id="rId35"/>
    <p:sldId id="454" r:id="rId36"/>
    <p:sldId id="455" r:id="rId37"/>
    <p:sldId id="368" r:id="rId38"/>
    <p:sldId id="369" r:id="rId39"/>
    <p:sldId id="393" r:id="rId40"/>
    <p:sldId id="366" r:id="rId41"/>
    <p:sldId id="394" r:id="rId42"/>
    <p:sldId id="395" r:id="rId43"/>
    <p:sldId id="397" r:id="rId44"/>
    <p:sldId id="409" r:id="rId45"/>
    <p:sldId id="410" r:id="rId46"/>
    <p:sldId id="411" r:id="rId47"/>
    <p:sldId id="398" r:id="rId48"/>
    <p:sldId id="377" r:id="rId49"/>
    <p:sldId id="456" r:id="rId50"/>
    <p:sldId id="404" r:id="rId51"/>
    <p:sldId id="376" r:id="rId52"/>
    <p:sldId id="378" r:id="rId53"/>
    <p:sldId id="399" r:id="rId54"/>
    <p:sldId id="400" r:id="rId55"/>
    <p:sldId id="419" r:id="rId56"/>
    <p:sldId id="420" r:id="rId57"/>
    <p:sldId id="421" r:id="rId58"/>
    <p:sldId id="423" r:id="rId59"/>
    <p:sldId id="425" r:id="rId60"/>
    <p:sldId id="379" r:id="rId61"/>
    <p:sldId id="401" r:id="rId62"/>
    <p:sldId id="380" r:id="rId63"/>
    <p:sldId id="384" r:id="rId64"/>
    <p:sldId id="388" r:id="rId65"/>
    <p:sldId id="406" r:id="rId66"/>
    <p:sldId id="389" r:id="rId67"/>
    <p:sldId id="391" r:id="rId68"/>
    <p:sldId id="392" r:id="rId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180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20010" autoAdjust="0"/>
    <p:restoredTop sz="96374" autoAdjust="0"/>
  </p:normalViewPr>
  <p:slideViewPr>
    <p:cSldViewPr snapToGrid="0">
      <p:cViewPr>
        <p:scale>
          <a:sx n="70" d="100"/>
          <a:sy n="70" d="100"/>
        </p:scale>
        <p:origin x="-936" y="-5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6168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76E620-530A-4415-8D18-4BB28C53D4B3}" type="datetimeFigureOut">
              <a:rPr lang="en-IN" smtClean="0"/>
              <a:pPr/>
              <a:t>19-07-2021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A2309A-2906-45EB-B8AF-B01EA708701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555184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204549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732782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931674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2037005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962688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23307967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9099197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24965596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1530081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9904023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2925146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13514443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22379577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26927482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5753227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802064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10135586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3376999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22291140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28245328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41957048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2559328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16335870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1110570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42652143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18630769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9316746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20370058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25831310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22005343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27224516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1913655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448591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4543629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7651840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12988827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23729700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18606581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4878090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7891456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2049969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719309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2496462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1759693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2324108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471474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83CE-61FF-4130-B97B-9A8A83A1CDE0}" type="datetimeFigureOut">
              <a:rPr lang="en-IN" smtClean="0"/>
              <a:pPr/>
              <a:t>19-07-2021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2ADE56D9-1140-4721-BE14-B2277BCEE52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659903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83CE-61FF-4130-B97B-9A8A83A1CDE0}" type="datetimeFigureOut">
              <a:rPr lang="en-IN" smtClean="0"/>
              <a:pPr/>
              <a:t>19-07-2021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ADE56D9-1140-4721-BE14-B2277BCEE52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322875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83CE-61FF-4130-B97B-9A8A83A1CDE0}" type="datetimeFigureOut">
              <a:rPr lang="en-IN" smtClean="0"/>
              <a:pPr/>
              <a:t>19-07-2021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ADE56D9-1140-4721-BE14-B2277BCEE526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940593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83CE-61FF-4130-B97B-9A8A83A1CDE0}" type="datetimeFigureOut">
              <a:rPr lang="en-IN" smtClean="0"/>
              <a:pPr/>
              <a:t>19-07-2021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ADE56D9-1140-4721-BE14-B2277BCEE52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8471300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83CE-61FF-4130-B97B-9A8A83A1CDE0}" type="datetimeFigureOut">
              <a:rPr lang="en-IN" smtClean="0"/>
              <a:pPr/>
              <a:t>19-07-2021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ADE56D9-1140-4721-BE14-B2277BCEE526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35832813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83CE-61FF-4130-B97B-9A8A83A1CDE0}" type="datetimeFigureOut">
              <a:rPr lang="en-IN" smtClean="0"/>
              <a:pPr/>
              <a:t>19-07-2021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ADE56D9-1140-4721-BE14-B2277BCEE52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6357752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83CE-61FF-4130-B97B-9A8A83A1CDE0}" type="datetimeFigureOut">
              <a:rPr lang="en-IN" smtClean="0"/>
              <a:pPr/>
              <a:t>19-07-2021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E56D9-1140-4721-BE14-B2277BCEE52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543541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83CE-61FF-4130-B97B-9A8A83A1CDE0}" type="datetimeFigureOut">
              <a:rPr lang="en-IN" smtClean="0"/>
              <a:pPr/>
              <a:t>19-07-2021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E56D9-1140-4721-BE14-B2277BCEE52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569019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83CE-61FF-4130-B97B-9A8A83A1CDE0}" type="datetimeFigureOut">
              <a:rPr lang="en-IN" smtClean="0"/>
              <a:pPr/>
              <a:t>19-07-2021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E56D9-1140-4721-BE14-B2277BCEE52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526689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83CE-61FF-4130-B97B-9A8A83A1CDE0}" type="datetimeFigureOut">
              <a:rPr lang="en-IN" smtClean="0"/>
              <a:pPr/>
              <a:t>19-07-2021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ADE56D9-1140-4721-BE14-B2277BCEE52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47324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83CE-61FF-4130-B97B-9A8A83A1CDE0}" type="datetimeFigureOut">
              <a:rPr lang="en-IN" smtClean="0"/>
              <a:pPr/>
              <a:t>19-07-2021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ADE56D9-1140-4721-BE14-B2277BCEE52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00685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83CE-61FF-4130-B97B-9A8A83A1CDE0}" type="datetimeFigureOut">
              <a:rPr lang="en-IN" smtClean="0"/>
              <a:pPr/>
              <a:t>19-07-2021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ADE56D9-1140-4721-BE14-B2277BCEE52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1757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83CE-61FF-4130-B97B-9A8A83A1CDE0}" type="datetimeFigureOut">
              <a:rPr lang="en-IN" smtClean="0"/>
              <a:pPr/>
              <a:t>19-07-2021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E56D9-1140-4721-BE14-B2277BCEE52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774261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83CE-61FF-4130-B97B-9A8A83A1CDE0}" type="datetimeFigureOut">
              <a:rPr lang="en-IN" smtClean="0"/>
              <a:pPr/>
              <a:t>19-07-2021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E56D9-1140-4721-BE14-B2277BCEE52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896165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83CE-61FF-4130-B97B-9A8A83A1CDE0}" type="datetimeFigureOut">
              <a:rPr lang="en-IN" smtClean="0"/>
              <a:pPr/>
              <a:t>19-07-2021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E56D9-1140-4721-BE14-B2277BCEE52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87487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83CE-61FF-4130-B97B-9A8A83A1CDE0}" type="datetimeFigureOut">
              <a:rPr lang="en-IN" smtClean="0"/>
              <a:pPr/>
              <a:t>19-07-2021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ADE56D9-1140-4721-BE14-B2277BCEE52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83207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5683CE-61FF-4130-B97B-9A8A83A1CDE0}" type="datetimeFigureOut">
              <a:rPr lang="en-IN" smtClean="0"/>
              <a:pPr/>
              <a:t>19-07-2021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2ADE56D9-1140-4721-BE14-B2277BCEE52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997436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09D91E1-5E3D-4D21-B776-42C2526F4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75846" y="0"/>
            <a:ext cx="12367846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79052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(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shot (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shot (18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ome.jf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9A88C96-A03C-4670-BF41-4612CD676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38648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oeget.jf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906C7C8-9A79-4C3D-A656-2455705ED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4010" y="343903"/>
            <a:ext cx="11926492" cy="6231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Google Shape;207;p23">
            <a:extLst>
              <a:ext uri="{FF2B5EF4-FFF2-40B4-BE49-F238E27FC236}">
                <a16:creationId xmlns:a16="http://schemas.microsoft.com/office/drawing/2014/main" xmlns="" id="{CCA4D42B-FADD-481A-87DC-68BB8E4C57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010" y="-116732"/>
            <a:ext cx="9789800" cy="544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alibri"/>
              <a:buNone/>
            </a:pP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When user enter correct security answer.</a:t>
            </a:r>
            <a:endParaRPr sz="3200" dirty="0"/>
          </a:p>
        </p:txBody>
      </p:sp>
      <p:sp>
        <p:nvSpPr>
          <p:cNvPr id="6" name="Google Shape;209;p23">
            <a:extLst>
              <a:ext uri="{FF2B5EF4-FFF2-40B4-BE49-F238E27FC236}">
                <a16:creationId xmlns:a16="http://schemas.microsoft.com/office/drawing/2014/main" xmlns="" id="{3F7B8B10-1EE9-495B-8506-E1FB728BD401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10;p23">
            <a:extLst>
              <a:ext uri="{FF2B5EF4-FFF2-40B4-BE49-F238E27FC236}">
                <a16:creationId xmlns:a16="http://schemas.microsoft.com/office/drawing/2014/main" xmlns="" id="{5C12D6FF-EC1B-4F3C-BF2F-73896FB6F183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 smtClean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endParaRPr lang="en-IN"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563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689CA95-D481-4A19-B60C-B6DA22631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33661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as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5625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pdate pro.jf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40099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>
            <a:spLocks noGrp="1"/>
          </p:cNvSpPr>
          <p:nvPr>
            <p:ph type="title"/>
          </p:nvPr>
        </p:nvSpPr>
        <p:spPr>
          <a:xfrm>
            <a:off x="3499130" y="454573"/>
            <a:ext cx="5731566" cy="971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alibri"/>
              <a:buNone/>
            </a:pPr>
            <a:r>
              <a:rPr lang="en-US" sz="5400" b="1" u="sng" dirty="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5400" b="1" u="sng" dirty="0">
                <a:latin typeface="Calibri"/>
                <a:ea typeface="Calibri"/>
                <a:cs typeface="Calibri"/>
                <a:sym typeface="Calibri"/>
              </a:rPr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63ED988-2717-4C72-AF0C-EA1C15558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65420" y="0"/>
            <a:ext cx="13068000" cy="6870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11847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ng pass.jf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3276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F6D7BDE-0ACE-4208-AA7E-1098A7741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9740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E0F799C-0A36-4B8A-8D80-3AA976240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81149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66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shot (288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0665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296410" y="416675"/>
            <a:chExt cx="11895590" cy="614859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068D67A2-90B0-4C9B-8C94-E76CB6DE3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96410" y="416675"/>
              <a:ext cx="11895590" cy="614859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5" descr="Screenshot (289)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0062" y="3537901"/>
              <a:ext cx="8062852" cy="3003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366507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th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661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lothsad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1962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lothserro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2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6836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erad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7774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B002E00-DC7B-41EA-B373-B342F5C0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82686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0167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k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9794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ddpk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0292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r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8264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ominq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9375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repCompinq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8257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r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4674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ome.jf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57439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B73D947-CE62-4ACC-A971-709197EF0D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6931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06121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C37AC20-A93C-455D-A66E-33FA5F6B7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78419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0A08066-0474-4071-8404-3217945E0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4589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9608B62-B68E-402D-A462-FE1BB7E88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92946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0814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2028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0D37EEC-15C1-4B8B-A6FD-9E424524C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pdate user pro.jf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ng pass.jf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3276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F6D7BDE-0ACE-4208-AA7E-1098A7741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9740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ppo.jf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952C543-4D9A-43A5-8E46-99AF6338D4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57070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8D3B48B-7B24-410D-8BB4-6ECD0A56E5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" r="1166" b="476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624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hoto605983373135247279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ppo reject.jf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83975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71ED95F-9F4E-4B2E-AE31-F42146FFD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59247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306D02F-F89E-4E94-8562-E4E0F9084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2883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rr quan.jf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D.jf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500150500736_7278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91" y="338674"/>
            <a:ext cx="11844056" cy="6221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Google Shape;207;p23"/>
          <p:cNvSpPr txBox="1">
            <a:spLocks noGrp="1"/>
          </p:cNvSpPr>
          <p:nvPr>
            <p:ph type="title"/>
          </p:nvPr>
        </p:nvSpPr>
        <p:spPr>
          <a:xfrm>
            <a:off x="236091" y="-125835"/>
            <a:ext cx="9551107" cy="6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alibri"/>
              <a:buNone/>
            </a:pPr>
            <a:r>
              <a:rPr lang="en-IN" sz="2800" b="1" dirty="0">
                <a:latin typeface="Calibri"/>
                <a:cs typeface="Calibri"/>
                <a:sym typeface="Calibri"/>
              </a:rPr>
              <a:t>User want to pay through the PayU Money.</a:t>
            </a:r>
            <a:endParaRPr sz="1600" dirty="0"/>
          </a:p>
        </p:txBody>
      </p:sp>
      <p:sp>
        <p:nvSpPr>
          <p:cNvPr id="7" name="Google Shape;209;p23">
            <a:extLst>
              <a:ext uri="{FF2B5EF4-FFF2-40B4-BE49-F238E27FC236}">
                <a16:creationId xmlns:a16="http://schemas.microsoft.com/office/drawing/2014/main" xmlns="" id="{9CF3C98D-A57F-4BC0-A956-FB4A0C49208E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10;p23">
            <a:extLst>
              <a:ext uri="{FF2B5EF4-FFF2-40B4-BE49-F238E27FC236}">
                <a16:creationId xmlns:a16="http://schemas.microsoft.com/office/drawing/2014/main" xmlns="" id="{5F1144CA-456A-4024-9320-A19F9647F5B7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77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er detsu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nter Card Detai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74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nter ot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yment succe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mplete.jf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D4BFFC5-9DE9-4640-BDF5-029A3BF5B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4429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voice print.jf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E94BB68-B9A0-47E9-ADAC-6F7CFE197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72014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07;p23"/>
          <p:cNvSpPr txBox="1">
            <a:spLocks noGrp="1"/>
          </p:cNvSpPr>
          <p:nvPr>
            <p:ph type="title"/>
          </p:nvPr>
        </p:nvSpPr>
        <p:spPr>
          <a:xfrm>
            <a:off x="221037" y="-110159"/>
            <a:ext cx="9054934" cy="69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alibri"/>
              <a:buNone/>
            </a:pP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Order Details Displayed.</a:t>
            </a:r>
            <a:endParaRPr sz="2800" dirty="0"/>
          </a:p>
        </p:txBody>
      </p:sp>
      <p:pic>
        <p:nvPicPr>
          <p:cNvPr id="7" name="Picture 6" descr="Order Hist.jf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36" y="352630"/>
            <a:ext cx="11892667" cy="6232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Google Shape;209;p23">
            <a:extLst>
              <a:ext uri="{FF2B5EF4-FFF2-40B4-BE49-F238E27FC236}">
                <a16:creationId xmlns:a16="http://schemas.microsoft.com/office/drawing/2014/main" xmlns="" id="{5A1BFF5B-47B1-4AFC-A11E-79D712702C77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10;p23">
            <a:extLst>
              <a:ext uri="{FF2B5EF4-FFF2-40B4-BE49-F238E27FC236}">
                <a16:creationId xmlns:a16="http://schemas.microsoft.com/office/drawing/2014/main" xmlns="" id="{5D3F679A-E29E-4E22-A5A1-64B7F3995D9E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88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7753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45202E1-30EB-4E54-885E-592C80FDC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38924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ply_inq.jf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C8D061A-2F21-4059-81EC-B8DDB594A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49679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rms and condi.jf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72434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ivacy policy.jf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15048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shot (3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83663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(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(7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488</TotalTime>
  <Words>26</Words>
  <Application>Microsoft Office PowerPoint</Application>
  <PresentationFormat>Custom</PresentationFormat>
  <Paragraphs>10</Paragraphs>
  <Slides>68</Slides>
  <Notes>46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Wisp</vt:lpstr>
      <vt:lpstr>Slide 1</vt:lpstr>
      <vt:lpstr> 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When user enter correct security answer.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User want to pay through the PayU Money.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Order Details Displayed.</vt:lpstr>
      <vt:lpstr>Slide 64</vt:lpstr>
      <vt:lpstr>Slide 65</vt:lpstr>
      <vt:lpstr>Slide 66</vt:lpstr>
      <vt:lpstr>Slide 67</vt:lpstr>
      <vt:lpstr>Slide 68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MyLaundry</dc:title>
  <dc:creator>Thakkar karan</dc:creator>
  <cp:lastModifiedBy>rohit solanki</cp:lastModifiedBy>
  <cp:revision>270</cp:revision>
  <dcterms:created xsi:type="dcterms:W3CDTF">2021-04-12T11:42:38Z</dcterms:created>
  <dcterms:modified xsi:type="dcterms:W3CDTF">2021-07-19T08:21:26Z</dcterms:modified>
</cp:coreProperties>
</file>